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7556500" cy="10436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9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0A0AE-5231-4B8E-B3D5-4812C108D6EB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1143000"/>
            <a:ext cx="2235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429DA-5446-4A32-861E-4F10AFDC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20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41525" y="742950"/>
            <a:ext cx="2687638" cy="3714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1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263D-780F-411E-B877-8086F38FC25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81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55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738" y="3241999"/>
            <a:ext cx="6423025" cy="223702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3475" y="5913862"/>
            <a:ext cx="5289550" cy="2667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E27-E521-4B81-8E79-7D38003CCD63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AD9-275E-4255-BB6B-A61AAABA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69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E27-E521-4B81-8E79-7D38003CCD63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AD9-275E-4255-BB6B-A61AAABA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20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08847" y="558050"/>
            <a:ext cx="1275160" cy="1187120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371" y="558050"/>
            <a:ext cx="3699537" cy="1187120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E27-E521-4B81-8E79-7D38003CCD63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AD9-275E-4255-BB6B-A61AAABA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E27-E521-4B81-8E79-7D38003CCD63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AD9-275E-4255-BB6B-A61AAABA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74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911" y="6706241"/>
            <a:ext cx="6423025" cy="2072750"/>
          </a:xfrm>
        </p:spPr>
        <p:txBody>
          <a:bodyPr anchor="t"/>
          <a:lstStyle>
            <a:lvl1pPr algn="l">
              <a:defRPr sz="3998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6911" y="4423321"/>
            <a:ext cx="6423025" cy="2282922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1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03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05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06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508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210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912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613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E27-E521-4B81-8E79-7D38003CCD63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AD9-275E-4255-BB6B-A61AAABA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19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373" y="3246828"/>
            <a:ext cx="2487348" cy="9182429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6662" y="3246828"/>
            <a:ext cx="2487348" cy="9182429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E27-E521-4B81-8E79-7D38003CCD63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AD9-275E-4255-BB6B-A61AAABA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94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" y="417933"/>
            <a:ext cx="6800850" cy="173937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7826" y="2336073"/>
            <a:ext cx="3338766" cy="973564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17" indent="0">
              <a:buNone/>
              <a:defRPr sz="1999" b="1"/>
            </a:lvl2pPr>
            <a:lvl3pPr marL="914034" indent="0">
              <a:buNone/>
              <a:defRPr sz="1799" b="1"/>
            </a:lvl3pPr>
            <a:lvl4pPr marL="1371051" indent="0">
              <a:buNone/>
              <a:defRPr sz="1599" b="1"/>
            </a:lvl4pPr>
            <a:lvl5pPr marL="1828068" indent="0">
              <a:buNone/>
              <a:defRPr sz="1599" b="1"/>
            </a:lvl5pPr>
            <a:lvl6pPr marL="2285086" indent="0">
              <a:buNone/>
              <a:defRPr sz="1599" b="1"/>
            </a:lvl6pPr>
            <a:lvl7pPr marL="2742103" indent="0">
              <a:buNone/>
              <a:defRPr sz="1599" b="1"/>
            </a:lvl7pPr>
            <a:lvl8pPr marL="3199120" indent="0">
              <a:buNone/>
              <a:defRPr sz="1599" b="1"/>
            </a:lvl8pPr>
            <a:lvl9pPr marL="3656137" indent="0">
              <a:buNone/>
              <a:defRPr sz="1599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826" y="3309636"/>
            <a:ext cx="3338766" cy="6012909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38601" y="2336073"/>
            <a:ext cx="3340078" cy="973564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17" indent="0">
              <a:buNone/>
              <a:defRPr sz="1999" b="1"/>
            </a:lvl2pPr>
            <a:lvl3pPr marL="914034" indent="0">
              <a:buNone/>
              <a:defRPr sz="1799" b="1"/>
            </a:lvl3pPr>
            <a:lvl4pPr marL="1371051" indent="0">
              <a:buNone/>
              <a:defRPr sz="1599" b="1"/>
            </a:lvl4pPr>
            <a:lvl5pPr marL="1828068" indent="0">
              <a:buNone/>
              <a:defRPr sz="1599" b="1"/>
            </a:lvl5pPr>
            <a:lvl6pPr marL="2285086" indent="0">
              <a:buNone/>
              <a:defRPr sz="1599" b="1"/>
            </a:lvl6pPr>
            <a:lvl7pPr marL="2742103" indent="0">
              <a:buNone/>
              <a:defRPr sz="1599" b="1"/>
            </a:lvl7pPr>
            <a:lvl8pPr marL="3199120" indent="0">
              <a:buNone/>
              <a:defRPr sz="1599" b="1"/>
            </a:lvl8pPr>
            <a:lvl9pPr marL="3656137" indent="0">
              <a:buNone/>
              <a:defRPr sz="1599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38601" y="3309636"/>
            <a:ext cx="3340078" cy="6012909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E27-E521-4B81-8E79-7D38003CCD63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AD9-275E-4255-BB6B-A61AAABA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62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E27-E521-4B81-8E79-7D38003CCD63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AD9-275E-4255-BB6B-A61AAABA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09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E27-E521-4B81-8E79-7D38003CCD63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AD9-275E-4255-BB6B-A61AAABA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15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30" y="415519"/>
            <a:ext cx="2486036" cy="176836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4385" y="415520"/>
            <a:ext cx="4224294" cy="8907029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7830" y="2183878"/>
            <a:ext cx="2486036" cy="7138668"/>
          </a:xfrm>
        </p:spPr>
        <p:txBody>
          <a:bodyPr/>
          <a:lstStyle>
            <a:lvl1pPr marL="0" indent="0">
              <a:buNone/>
              <a:defRPr sz="1399"/>
            </a:lvl1pPr>
            <a:lvl2pPr marL="457017" indent="0">
              <a:buNone/>
              <a:defRPr sz="1200"/>
            </a:lvl2pPr>
            <a:lvl3pPr marL="914034" indent="0">
              <a:buNone/>
              <a:defRPr sz="1000"/>
            </a:lvl3pPr>
            <a:lvl4pPr marL="1371051" indent="0">
              <a:buNone/>
              <a:defRPr sz="900"/>
            </a:lvl4pPr>
            <a:lvl5pPr marL="1828068" indent="0">
              <a:buNone/>
              <a:defRPr sz="900"/>
            </a:lvl5pPr>
            <a:lvl6pPr marL="2285086" indent="0">
              <a:buNone/>
              <a:defRPr sz="900"/>
            </a:lvl6pPr>
            <a:lvl7pPr marL="2742103" indent="0">
              <a:buNone/>
              <a:defRPr sz="900"/>
            </a:lvl7pPr>
            <a:lvl8pPr marL="3199120" indent="0">
              <a:buNone/>
              <a:defRPr sz="900"/>
            </a:lvl8pPr>
            <a:lvl9pPr marL="3656137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E27-E521-4B81-8E79-7D38003CCD63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AD9-275E-4255-BB6B-A61AAABA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26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127" y="7305359"/>
            <a:ext cx="4533900" cy="86244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1127" y="932495"/>
            <a:ext cx="4533900" cy="6261735"/>
          </a:xfrm>
        </p:spPr>
        <p:txBody>
          <a:bodyPr/>
          <a:lstStyle>
            <a:lvl1pPr marL="0" indent="0">
              <a:buNone/>
              <a:defRPr sz="3199"/>
            </a:lvl1pPr>
            <a:lvl2pPr marL="457017" indent="0">
              <a:buNone/>
              <a:defRPr sz="2799"/>
            </a:lvl2pPr>
            <a:lvl3pPr marL="914034" indent="0">
              <a:buNone/>
              <a:defRPr sz="2399"/>
            </a:lvl3pPr>
            <a:lvl4pPr marL="1371051" indent="0">
              <a:buNone/>
              <a:defRPr sz="1999"/>
            </a:lvl4pPr>
            <a:lvl5pPr marL="1828068" indent="0">
              <a:buNone/>
              <a:defRPr sz="1999"/>
            </a:lvl5pPr>
            <a:lvl6pPr marL="2285086" indent="0">
              <a:buNone/>
              <a:defRPr sz="1999"/>
            </a:lvl6pPr>
            <a:lvl7pPr marL="2742103" indent="0">
              <a:buNone/>
              <a:defRPr sz="1999"/>
            </a:lvl7pPr>
            <a:lvl8pPr marL="3199120" indent="0">
              <a:buNone/>
              <a:defRPr sz="1999"/>
            </a:lvl8pPr>
            <a:lvl9pPr marL="3656137" indent="0">
              <a:buNone/>
              <a:defRPr sz="1999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1127" y="8167799"/>
            <a:ext cx="4533900" cy="1224805"/>
          </a:xfrm>
        </p:spPr>
        <p:txBody>
          <a:bodyPr/>
          <a:lstStyle>
            <a:lvl1pPr marL="0" indent="0">
              <a:buNone/>
              <a:defRPr sz="1399"/>
            </a:lvl1pPr>
            <a:lvl2pPr marL="457017" indent="0">
              <a:buNone/>
              <a:defRPr sz="1200"/>
            </a:lvl2pPr>
            <a:lvl3pPr marL="914034" indent="0">
              <a:buNone/>
              <a:defRPr sz="1000"/>
            </a:lvl3pPr>
            <a:lvl4pPr marL="1371051" indent="0">
              <a:buNone/>
              <a:defRPr sz="900"/>
            </a:lvl4pPr>
            <a:lvl5pPr marL="1828068" indent="0">
              <a:buNone/>
              <a:defRPr sz="900"/>
            </a:lvl5pPr>
            <a:lvl6pPr marL="2285086" indent="0">
              <a:buNone/>
              <a:defRPr sz="900"/>
            </a:lvl6pPr>
            <a:lvl7pPr marL="2742103" indent="0">
              <a:buNone/>
              <a:defRPr sz="900"/>
            </a:lvl7pPr>
            <a:lvl8pPr marL="3199120" indent="0">
              <a:buNone/>
              <a:defRPr sz="900"/>
            </a:lvl8pPr>
            <a:lvl9pPr marL="3656137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E27-E521-4B81-8E79-7D38003CCD63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AD9-275E-4255-BB6B-A61AAABA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62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7825" y="417933"/>
            <a:ext cx="6800850" cy="1739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7825" y="2435122"/>
            <a:ext cx="6800850" cy="6887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7825" y="9672838"/>
            <a:ext cx="1763183" cy="555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7E27-E521-4B81-8E79-7D38003CCD63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1804" y="9672838"/>
            <a:ext cx="2392892" cy="555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5492" y="9672838"/>
            <a:ext cx="1763183" cy="555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8AD9-275E-4255-BB6B-A61AAABA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25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034" rtl="0" eaLnBrk="1" latinLnBrk="0" hangingPunct="1"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3" indent="-342763" algn="l" defTabSz="914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653" indent="-285636" algn="l" defTabSz="91403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3" indent="-228509" algn="l" defTabSz="914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0" indent="-228509" algn="l" defTabSz="91403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577" indent="-228509" algn="l" defTabSz="914034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9" algn="l" defTabSz="914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r="397"/>
          <a:stretch/>
        </p:blipFill>
        <p:spPr>
          <a:xfrm>
            <a:off x="1" y="9992661"/>
            <a:ext cx="7556500" cy="44245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5"/>
          <a:stretch/>
        </p:blipFill>
        <p:spPr>
          <a:xfrm>
            <a:off x="3192416" y="-1417"/>
            <a:ext cx="4364084" cy="199658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350690" y="1266721"/>
            <a:ext cx="4678554" cy="558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81307">
              <a:spcBef>
                <a:spcPts val="600"/>
              </a:spcBef>
            </a:pPr>
            <a:r>
              <a:rPr lang="fr-FR" sz="1399" u="sng" baseline="30000" dirty="0">
                <a:solidFill>
                  <a:prstClr val="black"/>
                </a:solidFill>
                <a:latin typeface="Windlesham Pro" pitchFamily="50" charset="0"/>
              </a:rPr>
              <a:t>THCM345PB  </a:t>
            </a:r>
          </a:p>
          <a:p>
            <a:pPr defTabSz="981307">
              <a:spcBef>
                <a:spcPts val="600"/>
              </a:spcBef>
              <a:spcAft>
                <a:spcPts val="600"/>
              </a:spcAft>
            </a:pPr>
            <a:r>
              <a:rPr lang="fr-FR" sz="2399" baseline="30000" dirty="0">
                <a:solidFill>
                  <a:prstClr val="black"/>
                </a:solidFill>
                <a:latin typeface="Windlesham Pro" pitchFamily="50" charset="0"/>
              </a:rPr>
              <a:t>I-GENIMIX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FDE04F0-E97D-44C4-9642-C7CF73B7505C}"/>
              </a:ext>
            </a:extLst>
          </p:cNvPr>
          <p:cNvSpPr txBox="1"/>
          <p:nvPr/>
        </p:nvSpPr>
        <p:spPr>
          <a:xfrm>
            <a:off x="3227373" y="6163038"/>
            <a:ext cx="4140414" cy="172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1307">
              <a:buClr>
                <a:srgbClr val="F31D07"/>
              </a:buClr>
            </a:pPr>
            <a:r>
              <a:rPr lang="fr-F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entonSans" panose="02000603040000020004" pitchFamily="2" charset="0"/>
                <a:cs typeface="Arial" panose="020B0604020202020204" pitchFamily="34" charset="0"/>
              </a:rPr>
              <a:t>Une capacité XXL et une accessoirisation complète</a:t>
            </a:r>
          </a:p>
          <a:p>
            <a:pPr algn="just" defTabSz="981307">
              <a:buClr>
                <a:srgbClr val="F31D07"/>
              </a:buClr>
            </a:pPr>
            <a:r>
              <a:rPr lang="fr-FR" sz="1000" dirty="0">
                <a:solidFill>
                  <a:prstClr val="black"/>
                </a:solidFill>
                <a:latin typeface="BentonSans" panose="02000603040000020004" pitchFamily="2" charset="0"/>
                <a:cs typeface="Arial" panose="020B0604020202020204" pitchFamily="34" charset="0"/>
              </a:rPr>
              <a:t>Son bol de 4,5L vous permet de cuisiner pour toute la famille. Il remplace à lui seul 8 fonctions en 1 seul robot pour une cuisine faite maison rapide et facile.</a:t>
            </a:r>
          </a:p>
          <a:p>
            <a:pPr algn="just" defTabSz="981307">
              <a:buClr>
                <a:srgbClr val="F31D07"/>
              </a:buClr>
            </a:pPr>
            <a:endParaRPr lang="fr-FR" sz="1000" dirty="0">
              <a:solidFill>
                <a:prstClr val="black"/>
              </a:solidFill>
              <a:latin typeface="BentonSans" panose="02000603040000020004" pitchFamily="2" charset="0"/>
              <a:cs typeface="Arial" panose="020B0604020202020204" pitchFamily="34" charset="0"/>
            </a:endParaRPr>
          </a:p>
          <a:p>
            <a:pPr defTabSz="981307">
              <a:buClr>
                <a:srgbClr val="F31D07"/>
              </a:buClr>
            </a:pPr>
            <a:r>
              <a:rPr lang="fr-F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entonSans" panose="02000603040000020004" pitchFamily="2" charset="0"/>
                <a:cs typeface="Arial" panose="020B0604020202020204" pitchFamily="34" charset="0"/>
              </a:rPr>
              <a:t>Ecran couleur de 18cm et 10 recettes nouvelles recettes par mois.</a:t>
            </a:r>
          </a:p>
          <a:p>
            <a:pPr defTabSz="981307">
              <a:buClr>
                <a:srgbClr val="F31D07"/>
              </a:buClr>
            </a:pPr>
            <a:r>
              <a:rPr lang="fr-FR" sz="1000" dirty="0">
                <a:solidFill>
                  <a:prstClr val="black"/>
                </a:solidFill>
                <a:latin typeface="BentonSans" panose="02000603040000020004" pitchFamily="2" charset="0"/>
                <a:cs typeface="Arial" panose="020B0604020202020204" pitchFamily="34" charset="0"/>
              </a:rPr>
              <a:t>Découvrez plus de 600 recettes disponibles et 10 nouvelles recettes par mois téléchargeables directement sur le I-</a:t>
            </a:r>
            <a:r>
              <a:rPr lang="fr-FR" sz="1000" dirty="0" err="1">
                <a:solidFill>
                  <a:prstClr val="black"/>
                </a:solidFill>
                <a:latin typeface="BentonSans" panose="02000603040000020004" pitchFamily="2" charset="0"/>
                <a:cs typeface="Arial" panose="020B0604020202020204" pitchFamily="34" charset="0"/>
              </a:rPr>
              <a:t>Genimix</a:t>
            </a:r>
            <a:r>
              <a:rPr lang="fr-FR" sz="1000" dirty="0">
                <a:solidFill>
                  <a:prstClr val="black"/>
                </a:solidFill>
                <a:latin typeface="BentonSans" panose="02000603040000020004" pitchFamily="2" charset="0"/>
                <a:cs typeface="Arial" panose="020B0604020202020204" pitchFamily="34" charset="0"/>
              </a:rPr>
              <a:t>. Laissez vous guidez par les recettes pas à pas et revisitez la cuisine de tous les jours.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354915A-7706-4F1C-9241-06664346CFCC}"/>
              </a:ext>
            </a:extLst>
          </p:cNvPr>
          <p:cNvSpPr txBox="1"/>
          <p:nvPr/>
        </p:nvSpPr>
        <p:spPr>
          <a:xfrm>
            <a:off x="251395" y="6252821"/>
            <a:ext cx="2903951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381" indent="-171381" defTabSz="981307">
              <a:spcBef>
                <a:spcPts val="700"/>
              </a:spcBef>
              <a:buClr>
                <a:srgbClr val="F31D07"/>
              </a:buClr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prstClr val="black"/>
                </a:solidFill>
                <a:latin typeface="BentonSans" panose="02000603040000020004" pitchFamily="2" charset="0"/>
                <a:cs typeface="Arial" panose="020B0604020202020204" pitchFamily="34" charset="0"/>
              </a:rPr>
              <a:t>Robot multifonction à affichage digital tactile couleur de 7 pouces (18cm)</a:t>
            </a:r>
          </a:p>
          <a:p>
            <a:pPr marL="171381" indent="-171381" defTabSz="981307">
              <a:spcBef>
                <a:spcPts val="700"/>
              </a:spcBef>
              <a:buClr>
                <a:srgbClr val="F31D07"/>
              </a:buClr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prstClr val="black"/>
                </a:solidFill>
                <a:latin typeface="BentonSans" panose="02000603040000020004" pitchFamily="2" charset="0"/>
                <a:cs typeface="Arial" panose="020B0604020202020204" pitchFamily="34" charset="0"/>
              </a:rPr>
              <a:t>Robot multifonction connecté </a:t>
            </a:r>
          </a:p>
          <a:p>
            <a:pPr marL="171381" indent="-171381" defTabSz="981307">
              <a:spcBef>
                <a:spcPts val="700"/>
              </a:spcBef>
              <a:buClr>
                <a:srgbClr val="F31D07"/>
              </a:buClr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prstClr val="black"/>
                </a:solidFill>
                <a:latin typeface="BentonSans" panose="02000603040000020004" pitchFamily="2" charset="0"/>
                <a:cs typeface="Arial" panose="020B0604020202020204" pitchFamily="34" charset="0"/>
              </a:rPr>
              <a:t>Capacité : bol inox avec poignée centrale de 4,5L (utile 3,5L)</a:t>
            </a:r>
          </a:p>
          <a:p>
            <a:pPr marL="171381" indent="-171381" defTabSz="981307">
              <a:spcBef>
                <a:spcPts val="700"/>
              </a:spcBef>
              <a:buClr>
                <a:srgbClr val="F31D07"/>
              </a:buClr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prstClr val="black"/>
                </a:solidFill>
                <a:latin typeface="BentonSans" panose="02000603040000020004" pitchFamily="2" charset="0"/>
                <a:cs typeface="Arial" panose="020B0604020202020204" pitchFamily="34" charset="0"/>
              </a:rPr>
              <a:t>600 Recettes digitales pas à pas</a:t>
            </a:r>
          </a:p>
          <a:p>
            <a:pPr marL="171381" indent="-171381" defTabSz="981307">
              <a:spcBef>
                <a:spcPts val="700"/>
              </a:spcBef>
              <a:buClr>
                <a:srgbClr val="F31D07"/>
              </a:buClr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prstClr val="black"/>
                </a:solidFill>
                <a:latin typeface="BentonSans" panose="02000603040000020004" pitchFamily="2" charset="0"/>
                <a:cs typeface="Arial" panose="020B0604020202020204" pitchFamily="34" charset="0"/>
              </a:rPr>
              <a:t>Vitesses jusqu’à 5500 tours/min + fonction Turbo</a:t>
            </a:r>
          </a:p>
          <a:p>
            <a:pPr marL="171381" indent="-171381" defTabSz="981307">
              <a:spcBef>
                <a:spcPts val="700"/>
              </a:spcBef>
              <a:buClr>
                <a:srgbClr val="F31D07"/>
              </a:buClr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prstClr val="black"/>
                </a:solidFill>
                <a:latin typeface="BentonSans" panose="02000603040000020004" pitchFamily="2" charset="0"/>
                <a:cs typeface="Arial" panose="020B0604020202020204" pitchFamily="34" charset="0"/>
              </a:rPr>
              <a:t>Température réglable de 37° à 120°C</a:t>
            </a:r>
          </a:p>
          <a:p>
            <a:pPr marL="171381" indent="-171381" defTabSz="981307">
              <a:spcBef>
                <a:spcPts val="700"/>
              </a:spcBef>
              <a:buClr>
                <a:srgbClr val="F31D07"/>
              </a:buClr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prstClr val="black"/>
                </a:solidFill>
                <a:latin typeface="BentonSans" panose="02000603040000020004" pitchFamily="2" charset="0"/>
                <a:cs typeface="Arial" panose="020B0604020202020204" pitchFamily="34" charset="0"/>
              </a:rPr>
              <a:t>Bouton de contrôle lumineux et balance intégrée à 5g près.</a:t>
            </a:r>
          </a:p>
          <a:p>
            <a:pPr marL="171381" indent="-171381" defTabSz="981307">
              <a:spcBef>
                <a:spcPts val="700"/>
              </a:spcBef>
              <a:buClr>
                <a:srgbClr val="F31D07"/>
              </a:buClr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prstClr val="black"/>
                </a:solidFill>
                <a:latin typeface="BentonSans" panose="02000603040000020004" pitchFamily="2" charset="0"/>
                <a:cs typeface="Arial" panose="020B0604020202020204" pitchFamily="34" charset="0"/>
              </a:rPr>
              <a:t>Accessoires : panier vapeur XXL avec couvercle en verre, petit panier plastique, couteau 4 lames inox démontable, pétrin, fouet, spatule, râpe à légumes et bouchon doseur</a:t>
            </a:r>
          </a:p>
          <a:p>
            <a:pPr marL="171381" indent="-171381" defTabSz="981307">
              <a:spcBef>
                <a:spcPts val="700"/>
              </a:spcBef>
              <a:buClr>
                <a:srgbClr val="F31D07"/>
              </a:buClr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prstClr val="black"/>
                </a:solidFill>
                <a:latin typeface="BentonSans" panose="02000603040000020004" pitchFamily="2" charset="0"/>
                <a:cs typeface="Arial" panose="020B0604020202020204" pitchFamily="34" charset="0"/>
              </a:rPr>
              <a:t>Puissance moteur : 1000W</a:t>
            </a:r>
          </a:p>
          <a:p>
            <a:pPr marL="171381" indent="-171381" defTabSz="981307">
              <a:spcBef>
                <a:spcPts val="700"/>
              </a:spcBef>
              <a:buClr>
                <a:srgbClr val="F31D07"/>
              </a:buClr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prstClr val="black"/>
                </a:solidFill>
                <a:latin typeface="BentonSans" panose="02000603040000020004" pitchFamily="2" charset="0"/>
                <a:cs typeface="Arial" panose="020B0604020202020204" pitchFamily="34" charset="0"/>
              </a:rPr>
              <a:t>Puissance chauffe : 1000W</a:t>
            </a:r>
          </a:p>
        </p:txBody>
      </p:sp>
      <p:graphicFrame>
        <p:nvGraphicFramePr>
          <p:cNvPr id="32" name="Tableau 31"/>
          <p:cNvGraphicFramePr>
            <a:graphicFrameLocks noGrp="1"/>
          </p:cNvGraphicFramePr>
          <p:nvPr/>
        </p:nvGraphicFramePr>
        <p:xfrm>
          <a:off x="3395794" y="7937885"/>
          <a:ext cx="3693387" cy="1445683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066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2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0805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80808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kern="1200" dirty="0">
                          <a:effectLst/>
                        </a:rPr>
                        <a:t>Produit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kern="1200" dirty="0">
                          <a:effectLst/>
                        </a:rPr>
                        <a:t>Gift box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kern="1200" dirty="0">
                          <a:effectLst/>
                        </a:rPr>
                        <a:t>Carton Export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798">
                <a:tc>
                  <a:txBody>
                    <a:bodyPr/>
                    <a:lstStyle/>
                    <a:p>
                      <a:pPr marL="144000" lvl="0" indent="-108000" algn="l" fontAlgn="t"/>
                      <a:r>
                        <a:rPr lang="fr-FR" sz="9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Dimensions (cm)</a:t>
                      </a:r>
                      <a:endParaRPr lang="fr-FR" sz="9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x 21 x 32</a:t>
                      </a: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48,1 x 32,9 x 59,8</a:t>
                      </a: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77">
                <a:tc>
                  <a:txBody>
                    <a:bodyPr/>
                    <a:lstStyle/>
                    <a:p>
                      <a:pPr marL="144000" lvl="0" indent="-108000" algn="l" fontAlgn="t"/>
                      <a:r>
                        <a:rPr lang="fr-FR" sz="9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Poids Net (Kg)</a:t>
                      </a:r>
                      <a:endParaRPr lang="fr-FR" sz="9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8,2kg</a:t>
                      </a: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endParaRPr lang="fr-FR" sz="8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877">
                <a:tc>
                  <a:txBody>
                    <a:bodyPr/>
                    <a:lstStyle/>
                    <a:p>
                      <a:pPr marL="144000" lvl="0" indent="-108000" algn="l" fontAlgn="t"/>
                      <a:r>
                        <a:rPr lang="fr-FR" sz="9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Poids Brut (Kg)</a:t>
                      </a:r>
                      <a:endParaRPr lang="fr-FR" sz="9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-</a:t>
                      </a:r>
                      <a:endParaRPr lang="fr-FR" sz="8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12kg</a:t>
                      </a: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877">
                <a:tc>
                  <a:txBody>
                    <a:bodyPr/>
                    <a:lstStyle/>
                    <a:p>
                      <a:pPr marL="144000" lvl="0" indent="-108000" algn="l" fontAlgn="t"/>
                      <a:r>
                        <a:rPr lang="fr-FR" sz="9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PCB</a:t>
                      </a:r>
                      <a:endParaRPr lang="fr-FR" sz="9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 </a:t>
                      </a:r>
                      <a:endParaRPr lang="fr-FR" sz="8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1</a:t>
                      </a:r>
                      <a:endParaRPr lang="fr-FR" sz="8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fr-FR" sz="8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572">
                <a:tc>
                  <a:txBody>
                    <a:bodyPr/>
                    <a:lstStyle/>
                    <a:p>
                      <a:pPr marL="144000" lvl="0" indent="-108000" algn="l" fontAlgn="t"/>
                      <a:r>
                        <a:rPr lang="fr-FR" sz="9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Quantités </a:t>
                      </a:r>
                      <a:endParaRPr lang="fr-FR" sz="9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20'</a:t>
                      </a:r>
                      <a:endParaRPr lang="fr-FR" sz="8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315 </a:t>
                      </a:r>
                      <a:endParaRPr lang="fr-FR" sz="8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40'</a:t>
                      </a:r>
                      <a:endParaRPr lang="fr-FR" sz="8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637</a:t>
                      </a: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40HQ</a:t>
                      </a:r>
                      <a:endParaRPr lang="fr-FR" sz="8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728 pcs</a:t>
                      </a:r>
                      <a:endParaRPr lang="fr-FR" sz="8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877">
                <a:tc>
                  <a:txBody>
                    <a:bodyPr/>
                    <a:lstStyle/>
                    <a:p>
                      <a:pPr marL="144000" lvl="0" indent="-108000" algn="l" fontAlgn="ctr"/>
                      <a:r>
                        <a:rPr lang="fr-FR" sz="9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MOQ</a:t>
                      </a:r>
                      <a:endParaRPr lang="fr-FR" sz="9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728 pcs </a:t>
                      </a:r>
                      <a:endParaRPr lang="fr-FR" sz="8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000" lvl="1" algn="l" fontAlgn="ctr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DEEE</a:t>
                      </a:r>
                      <a:endParaRPr lang="fr-FR" sz="8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1,33€ HT</a:t>
                      </a:r>
                      <a:endParaRPr lang="fr-FR" sz="8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4" marR="8544" marT="85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350690" y="10096705"/>
            <a:ext cx="6855120" cy="3384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81307">
              <a:spcBef>
                <a:spcPts val="600"/>
              </a:spcBef>
              <a:spcAft>
                <a:spcPts val="600"/>
              </a:spcAft>
            </a:pPr>
            <a:r>
              <a:rPr lang="fr-FR" sz="2399" b="1" baseline="30000" dirty="0">
                <a:solidFill>
                  <a:srgbClr val="C80E2D"/>
                </a:solidFill>
                <a:latin typeface="Windlesham Pro" pitchFamily="50" charset="0"/>
              </a:rPr>
              <a:t>mythomson.com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327499" y="9490305"/>
            <a:ext cx="1779415" cy="23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81307"/>
            <a:r>
              <a:rPr lang="fr-FR" sz="1399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Code EAN : 3527570090516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AD772D-157D-47D3-87D6-B517D3272E6B}"/>
              </a:ext>
            </a:extLst>
          </p:cNvPr>
          <p:cNvSpPr/>
          <p:nvPr/>
        </p:nvSpPr>
        <p:spPr>
          <a:xfrm>
            <a:off x="1423762" y="9649256"/>
            <a:ext cx="5758221" cy="15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81307"/>
            <a:r>
              <a:rPr lang="fr-FR" sz="400" dirty="0">
                <a:solidFill>
                  <a:prstClr val="black"/>
                </a:solidFill>
                <a:latin typeface="BentonSans" panose="02000603040000020004" pitchFamily="2" charset="0"/>
              </a:rPr>
              <a:t>01/2018  Le Groupe se réserve le droit de modifier à tout moment et sans préavis les produits décrits dans ce document. Celui-ci ne peut constituer un document contractuel.</a:t>
            </a:r>
          </a:p>
        </p:txBody>
      </p:sp>
      <p:pic>
        <p:nvPicPr>
          <p:cNvPr id="1038" name="Picture 14" descr="RÃ©sultat de recherche d'images pour &quot;logo wifi png&quot;">
            <a:extLst>
              <a:ext uri="{FF2B5EF4-FFF2-40B4-BE49-F238E27FC236}">
                <a16:creationId xmlns:a16="http://schemas.microsoft.com/office/drawing/2014/main" id="{ADBF220B-6187-4680-BD69-0271A612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57" y="1259211"/>
            <a:ext cx="360324" cy="3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63A241-943D-4DD4-AC21-D105CE8E2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61" y="1716046"/>
            <a:ext cx="801664" cy="4432730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C77665D-3665-45C8-A647-B70793E7D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57" y="1171840"/>
            <a:ext cx="1809430" cy="5746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93710BE-ED3A-C53E-2617-FD5C1A97C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5" y="1454453"/>
            <a:ext cx="5301022" cy="506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93800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291</Words>
  <Application>Microsoft Office PowerPoint</Application>
  <PresentationFormat>Personnalisé</PresentationFormat>
  <Paragraphs>51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BentonSans</vt:lpstr>
      <vt:lpstr>Calibri</vt:lpstr>
      <vt:lpstr>Trebuchet MS</vt:lpstr>
      <vt:lpstr>Windlesham Pro</vt:lpstr>
      <vt:lpstr>1_Thème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Clelia Goazou</dc:creator>
  <cp:lastModifiedBy>Clelia Goazou</cp:lastModifiedBy>
  <cp:revision>8</cp:revision>
  <dcterms:created xsi:type="dcterms:W3CDTF">2022-12-16T14:21:18Z</dcterms:created>
  <dcterms:modified xsi:type="dcterms:W3CDTF">2022-12-16T15:25:56Z</dcterms:modified>
</cp:coreProperties>
</file>